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98" r:id="rId3"/>
    <p:sldId id="986" r:id="rId4"/>
    <p:sldId id="1000" r:id="rId5"/>
    <p:sldId id="991" r:id="rId6"/>
    <p:sldId id="992" r:id="rId7"/>
    <p:sldId id="994" r:id="rId8"/>
    <p:sldId id="999" r:id="rId9"/>
    <p:sldId id="993" r:id="rId10"/>
    <p:sldId id="995" r:id="rId11"/>
    <p:sldId id="996" r:id="rId12"/>
    <p:sldId id="1002" r:id="rId13"/>
    <p:sldId id="997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Let’s clean up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730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908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4908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Good	B. Nice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Well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908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table,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4908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Clean up	B. Clean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Cleaning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6074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2404045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用固定搭配</a:t>
            </a:r>
            <a:r>
              <a:rPr lang="en-US" altLang="zh-CN">
                <a:ea typeface="楷体" panose="02010609060101010101" pitchFamily="49" charset="-122"/>
              </a:rPr>
              <a:t>“well done”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4014" y="4276253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本句为祈使句，谓语动词放句首用动词原形。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擦桌子。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后接名词时不加介词。故选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05211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42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8387"/>
            <a:ext cx="11485848" cy="38928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清洁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日到啦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同学们都行动起来打扫卫生。阅读短文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根据短文内容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给这几张打扫场景的图片排序。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把序号填在右下角的方框里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 are Daisy, Mike, Ian and Jake. It’s a clean-up day. They are at school.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Ian can clean the chairs. Daisy can clean the doors. Mike can clean the windows. Jake can clean the desks. They are very happy.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63272" y="1905109"/>
            <a:ext cx="3168352" cy="475253"/>
          </a:xfrm>
          <a:prstGeom prst="rect">
            <a:avLst/>
          </a:prstGeom>
        </p:spPr>
      </p:pic>
      <p:pic>
        <p:nvPicPr>
          <p:cNvPr id="4" name="BS03.eps" descr="id:21474942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069476"/>
            <a:ext cx="9937104" cy="70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6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358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短文翻译：看！他们是黛西、迈克、伊恩和杰克。今天是清洁日。他们在学校。看！伊恩能擦椅子。黛西能擦门。迈克能擦窗户。杰克能擦书桌。他们非常开心。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3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58030" y="4068298"/>
            <a:ext cx="1112580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根据短文可知，图片的排序为：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2 3 1 4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92.jpg" descr="id:21474942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1404002"/>
            <a:ext cx="10427917" cy="25202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26854" y="340106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91150" y="342022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39422" y="342022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54311" y="336547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63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801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将人物与家具连线。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1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311890" cy="64770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9150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Bing, clean the table, please.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desk, Liu Tao.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Ling, clean the chair, please.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 clean the door, Su Hai.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7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3203" y="1412776"/>
            <a:ext cx="10156579" cy="4117843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2278782" y="2996952"/>
            <a:ext cx="2592288" cy="11521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2998862" y="2996952"/>
            <a:ext cx="1872208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35366" y="3068960"/>
            <a:ext cx="2736304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7823398" y="2996952"/>
            <a:ext cx="2448272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选出与所给例词属于同类的一项。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	A. chair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clean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	A. OK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86022" y="234888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42140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都是水果类名词；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，可以作副词或形容词，故选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728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8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33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	A. please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desk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	A. the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armchair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	A. phew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monkey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86022" y="1474974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是动词和感叹词，故选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86022" y="34824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armchair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扶手椅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是定冠词，故选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550590" y="4780309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phew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是拟声词，故选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8516" y="10785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9871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2832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72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230" y="2257786"/>
            <a:ext cx="6336704" cy="5143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355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—Look 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941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—It’s nice.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two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88.jpg" descr="id:21474942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15086" y="2996952"/>
            <a:ext cx="1103907" cy="937451"/>
          </a:xfrm>
          <a:prstGeom prst="rect">
            <a:avLst/>
          </a:prstGeom>
        </p:spPr>
      </p:pic>
      <p:pic>
        <p:nvPicPr>
          <p:cNvPr id="4" name="km89.jpg" descr="id:21474942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27054" y="4797152"/>
            <a:ext cx="1169329" cy="934138"/>
          </a:xfrm>
          <a:prstGeom prst="rect">
            <a:avLst/>
          </a:prstGeom>
        </p:spPr>
      </p:pic>
      <p:pic>
        <p:nvPicPr>
          <p:cNvPr id="7" name="BS02.eps" descr="id:21474942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3" y="810336"/>
            <a:ext cx="8280920" cy="77872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27407" y="285293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4129916"/>
            <a:ext cx="5711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图片为窗户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window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>
                <a:cs typeface="宋体" panose="02010600030101010101" pitchFamily="2" charset="-122"/>
              </a:rPr>
              <a:t>④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101592" y="479715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50590" y="5661248"/>
            <a:ext cx="9145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图片为两把椅子，椅子的复数形式是</a:t>
            </a:r>
            <a:r>
              <a:rPr lang="en-US" altLang="zh-CN">
                <a:ea typeface="楷体" panose="02010609060101010101" pitchFamily="49" charset="-122"/>
              </a:rPr>
              <a:t>chairs,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zh-CN" altLang="zh-CN">
                <a:cs typeface="宋体" panose="02010600030101010101" pitchFamily="2" charset="-122"/>
              </a:rPr>
              <a:t>①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1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486" y="1402482"/>
            <a:ext cx="6336704" cy="5143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365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—Let’s clean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941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—OK.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km90.jpg" descr="id:21474942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2060848"/>
            <a:ext cx="1072268" cy="792088"/>
          </a:xfrm>
          <a:prstGeom prst="rect">
            <a:avLst/>
          </a:prstGeom>
        </p:spPr>
      </p:pic>
      <p:pic>
        <p:nvPicPr>
          <p:cNvPr id="6" name="km91.jpg" descr="id:21474942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59102" y="3501008"/>
            <a:ext cx="1065246" cy="79208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69544" y="198884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6574" y="2708920"/>
            <a:ext cx="5270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图片为桌子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table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>
                <a:cs typeface="宋体" panose="02010600030101010101" pitchFamily="2" charset="-122"/>
              </a:rPr>
              <a:t>②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8582" y="4581128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图片为书桌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desk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>
                <a:cs typeface="宋体" panose="02010600030101010101" pitchFamily="2" charset="-122"/>
              </a:rPr>
              <a:t>③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718942" y="328307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52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16832"/>
            <a:ext cx="11521280" cy="252028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设计较为简洁，通常是一个平坦的表面，多数没有抽屉；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结构相对复杂，一般带有抽屉、储物架等收纳空间。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844824"/>
            <a:ext cx="2016224" cy="62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7988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—Clean the chair, please.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17988" algn="l"/>
                <a:tab pos="6996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B. Hi.	C. 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9961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996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clean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17988" algn="l"/>
                <a:tab pos="6996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to	B. up	C. at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008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2844162"/>
            <a:ext cx="107749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句意：请擦椅子。回答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“OK”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50590" y="4860386"/>
            <a:ext cx="107749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23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547</Words>
  <Application>Microsoft Office PowerPoint</Application>
  <PresentationFormat>自定义</PresentationFormat>
  <Paragraphs>78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2025-06-07T06:53:47Z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